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C5C460-E593-4BA2-A845-CF4C5F3D7473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C202DF-3ADA-4115-BDC2-75F8AE46C0F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Microsoft Publisher for Beginners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Presented by Jill Frederick and Lisa Hagenbuch </a:t>
            </a:r>
          </a:p>
          <a:p>
            <a:r>
              <a:rPr lang="en-US" dirty="0" smtClean="0"/>
              <a:t>Northern Bedford County School District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Session: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want out of this workshop (goals)?</a:t>
            </a:r>
          </a:p>
          <a:p>
            <a:r>
              <a:rPr lang="en-US" dirty="0" smtClean="0"/>
              <a:t>Share amongst the group current practices. </a:t>
            </a:r>
          </a:p>
          <a:p>
            <a:r>
              <a:rPr lang="en-US" dirty="0" smtClean="0"/>
              <a:t>Show basic features of </a:t>
            </a:r>
            <a:r>
              <a:rPr lang="en-US" dirty="0" smtClean="0"/>
              <a:t>Microsoft Publisher 2007</a:t>
            </a:r>
            <a:endParaRPr lang="en-US" dirty="0" smtClean="0"/>
          </a:p>
          <a:p>
            <a:r>
              <a:rPr lang="en-US" dirty="0" smtClean="0"/>
              <a:t>Show examples used in our </a:t>
            </a:r>
            <a:r>
              <a:rPr lang="en-US" dirty="0" smtClean="0"/>
              <a:t>classrooms/lives </a:t>
            </a:r>
            <a:endParaRPr lang="en-US" dirty="0" smtClean="0"/>
          </a:p>
          <a:p>
            <a:r>
              <a:rPr lang="en-US" dirty="0" smtClean="0"/>
              <a:t>Work time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want out of this workshop?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Snacks!</a:t>
            </a:r>
          </a:p>
          <a:p>
            <a:r>
              <a:rPr lang="en-US" dirty="0" smtClean="0"/>
              <a:t>Doing my jail time for technology sessions</a:t>
            </a:r>
          </a:p>
          <a:p>
            <a:r>
              <a:rPr lang="en-US" dirty="0" smtClean="0"/>
              <a:t>Act 48 hours</a:t>
            </a:r>
          </a:p>
          <a:p>
            <a:r>
              <a:rPr lang="en-US" dirty="0" smtClean="0"/>
              <a:t>Learn terminology</a:t>
            </a:r>
          </a:p>
          <a:p>
            <a:r>
              <a:rPr lang="en-US" dirty="0" smtClean="0"/>
              <a:t>Create a documents</a:t>
            </a:r>
          </a:p>
          <a:p>
            <a:r>
              <a:rPr lang="en-US" dirty="0" smtClean="0"/>
              <a:t>See how I can incorporate into my classroom</a:t>
            </a:r>
            <a:endParaRPr lang="en-US" dirty="0" smtClean="0"/>
          </a:p>
          <a:p>
            <a:r>
              <a:rPr lang="en-US" dirty="0" smtClean="0"/>
              <a:t>Others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currently use Publisher in your classroom?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Brochures</a:t>
            </a:r>
          </a:p>
          <a:p>
            <a:r>
              <a:rPr lang="en-US" sz="2800" dirty="0" smtClean="0"/>
              <a:t>Business Cards/Tickets</a:t>
            </a:r>
          </a:p>
          <a:p>
            <a:r>
              <a:rPr lang="en-US" sz="2800" dirty="0" smtClean="0"/>
              <a:t>Flyers</a:t>
            </a:r>
          </a:p>
          <a:p>
            <a:r>
              <a:rPr lang="en-US" sz="2800" dirty="0" smtClean="0"/>
              <a:t>I use it for my husband’s invoices</a:t>
            </a:r>
            <a:endParaRPr lang="en-US" sz="2800" dirty="0" smtClean="0"/>
          </a:p>
          <a:p>
            <a:r>
              <a:rPr lang="en-US" dirty="0" smtClean="0"/>
              <a:t>“I don’t that’s why I’m here”</a:t>
            </a:r>
          </a:p>
          <a:p>
            <a:r>
              <a:rPr lang="en-US" dirty="0" smtClean="0"/>
              <a:t>“I am an expert and use it every day!”</a:t>
            </a:r>
          </a:p>
          <a:p>
            <a:r>
              <a:rPr lang="en-US" dirty="0" smtClean="0"/>
              <a:t>I use it for fundraising and the senior class trip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Address labels</a:t>
            </a:r>
          </a:p>
          <a:p>
            <a:r>
              <a:rPr lang="en-US" dirty="0" smtClean="0"/>
              <a:t>Banners</a:t>
            </a:r>
          </a:p>
          <a:p>
            <a:r>
              <a:rPr lang="en-US" smtClean="0"/>
              <a:t>Calendars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Features: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Pre-designed templates</a:t>
            </a:r>
          </a:p>
          <a:p>
            <a:r>
              <a:rPr lang="en-US" dirty="0" smtClean="0"/>
              <a:t>Wait for your information to be entered.</a:t>
            </a:r>
          </a:p>
          <a:p>
            <a:r>
              <a:rPr lang="en-US" dirty="0" smtClean="0"/>
              <a:t>You can delete unwanted boxes and add/move boxes as well.</a:t>
            </a:r>
          </a:p>
          <a:p>
            <a:r>
              <a:rPr lang="en-US" dirty="0" smtClean="0"/>
              <a:t>Incorporate clip art and images from Internet</a:t>
            </a:r>
          </a:p>
          <a:p>
            <a:r>
              <a:rPr lang="en-US" dirty="0" smtClean="0"/>
              <a:t>Bulleted items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Examples	 and Work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show you examples of our </a:t>
            </a:r>
            <a:r>
              <a:rPr lang="en-US" dirty="0" smtClean="0"/>
              <a:t>Publisher documents we’ve </a:t>
            </a:r>
            <a:r>
              <a:rPr lang="en-US" dirty="0" smtClean="0"/>
              <a:t>used in our classrooms and for our clubs and activities.</a:t>
            </a:r>
          </a:p>
          <a:p>
            <a:endParaRPr lang="en-US" dirty="0" smtClean="0"/>
          </a:p>
          <a:p>
            <a:r>
              <a:rPr lang="en-US" dirty="0" smtClean="0"/>
              <a:t>Work time: we will have time for you to practice and play around creating </a:t>
            </a:r>
            <a:r>
              <a:rPr lang="en-US" dirty="0" smtClean="0"/>
              <a:t>different documents </a:t>
            </a:r>
            <a:r>
              <a:rPr lang="en-US" dirty="0" smtClean="0"/>
              <a:t>and using the various functions.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223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Microsoft Publisher for Beginners  </vt:lpstr>
      <vt:lpstr>Objectives of Session:</vt:lpstr>
      <vt:lpstr>What do you want out of this workshop?</vt:lpstr>
      <vt:lpstr>How do you currently use Publisher in your classroom?</vt:lpstr>
      <vt:lpstr>Basic Features:</vt:lpstr>
      <vt:lpstr>Our Examples  and Work Time</vt:lpstr>
    </vt:vector>
  </TitlesOfParts>
  <Company>Northern Bedford County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Publisher for Beginners  </dc:title>
  <dc:creator>jfrederick</dc:creator>
  <cp:lastModifiedBy>jfrederick</cp:lastModifiedBy>
  <cp:revision>6</cp:revision>
  <dcterms:created xsi:type="dcterms:W3CDTF">2011-07-11T16:20:55Z</dcterms:created>
  <dcterms:modified xsi:type="dcterms:W3CDTF">2011-07-11T16:55:49Z</dcterms:modified>
</cp:coreProperties>
</file>